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39a706ebf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39a706ebf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39a706ebf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39a706ebf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9090756a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9090756a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9090756a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9090756a_1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39a706e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39a706e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39a706ebf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39a706ebf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39a706ebf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39a706ebf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39a706ebf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39a706ebf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orensicom/Project-3/blob/main/Home.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54275"/>
            <a:ext cx="9197950" cy="58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>
            <a:off x="460950" y="301330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Currency Trading Platform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1138450" y="3946900"/>
            <a:ext cx="65112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Larry Gagnon, Hao Sun, Ganna Kassantini, Geoffrey Falk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7050" y="0"/>
            <a:ext cx="92110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4097" y="0"/>
            <a:ext cx="933177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/>
        </p:nvSpPr>
        <p:spPr>
          <a:xfrm>
            <a:off x="6900300" y="0"/>
            <a:ext cx="2243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Transact Page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460950" y="3713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Obstacles:</a:t>
            </a:r>
            <a:endParaRPr sz="2400"/>
          </a:p>
        </p:txBody>
      </p:sp>
      <p:sp>
        <p:nvSpPr>
          <p:cNvPr id="139" name="Google Shape;139;p24"/>
          <p:cNvSpPr txBox="1"/>
          <p:nvPr/>
        </p:nvSpPr>
        <p:spPr>
          <a:xfrm>
            <a:off x="420000" y="2294700"/>
            <a:ext cx="7557900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Future Development: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Live transactions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Sentiment analysis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Identity and Access Management ( portfolio)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420000" y="4282475"/>
            <a:ext cx="8304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Link to Github: 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Project-3/Home.py at main · Forensicom/Project-3 (github.com)</a:t>
            </a:r>
            <a:endParaRPr sz="2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/>
              <a:t>Project Goal: </a:t>
            </a:r>
            <a:r>
              <a:rPr lang="en" sz="4800"/>
              <a:t>Create an easy to use crypto currency analysis &amp; trading platform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71900" y="36516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537" y="0"/>
            <a:ext cx="9211075" cy="17188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Obtain daily and historical performance data for the top 5 crypto currencies.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Use logistic regression model to analyze the crypto currency data.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Create a small app that allows users to buy/sell one of the five crypto currencies.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Add a portfolio summary function to the buy/sell app.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Publish a crypto trading platform app with Streamlit.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Publish rss news on the home page.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Create Crypto Conversion Calculator.</a:t>
            </a:r>
            <a:endParaRPr sz="1800"/>
          </a:p>
        </p:txBody>
      </p:sp>
      <p:cxnSp>
        <p:nvCxnSpPr>
          <p:cNvPr id="83" name="Google Shape;83;p15"/>
          <p:cNvCxnSpPr/>
          <p:nvPr/>
        </p:nvCxnSpPr>
        <p:spPr>
          <a:xfrm rot="10800000">
            <a:off x="498450" y="48547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4" name="Google Shape;84;p15"/>
          <p:cNvSpPr txBox="1"/>
          <p:nvPr/>
        </p:nvSpPr>
        <p:spPr>
          <a:xfrm>
            <a:off x="695450" y="799375"/>
            <a:ext cx="68493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 Objective:</a:t>
            </a:r>
            <a:endParaRPr sz="2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383600" y="17607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sources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2"/>
          </p:nvPr>
        </p:nvSpPr>
        <p:spPr>
          <a:xfrm>
            <a:off x="4939500" y="114962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used yfinance, coincap api, rss feeds.</a:t>
            </a:r>
            <a:endParaRPr sz="2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2940825" y="485100"/>
            <a:ext cx="2661900" cy="7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    Main Page</a:t>
            </a:r>
            <a:endParaRPr sz="1600" i="1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138" y="0"/>
            <a:ext cx="6486525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7225" y="1403050"/>
            <a:ext cx="2193600" cy="37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3600" y="1481900"/>
            <a:ext cx="4723626" cy="357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678725"/>
            <a:ext cx="2193600" cy="337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7300" cy="170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1400" y="485175"/>
            <a:ext cx="26619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Analyze Page</a:t>
            </a:r>
            <a:endParaRPr sz="1600" i="1"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1855050"/>
            <a:ext cx="6891909" cy="313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418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53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0200" cy="56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166</Words>
  <Application>Microsoft Office PowerPoint</Application>
  <PresentationFormat>On-screen Show (16:9)</PresentationFormat>
  <Paragraphs>23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Roboto</vt:lpstr>
      <vt:lpstr>Material</vt:lpstr>
      <vt:lpstr>  Currency Trading Platform</vt:lpstr>
      <vt:lpstr>Project Goal: Create an easy to use crypto currency analysis &amp; trading platform</vt:lpstr>
      <vt:lpstr>Project Objective</vt:lpstr>
      <vt:lpstr>Data sources</vt:lpstr>
      <vt:lpstr>    Main Page</vt:lpstr>
      <vt:lpstr>Analyze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Obstacles: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Currency Trading Platform</dc:title>
  <dc:creator>aia swish</dc:creator>
  <cp:lastModifiedBy>Larry Gagnon</cp:lastModifiedBy>
  <cp:revision>2</cp:revision>
  <dcterms:modified xsi:type="dcterms:W3CDTF">2023-08-03T20:50:39Z</dcterms:modified>
</cp:coreProperties>
</file>